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782b278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782b278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782b278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8782b278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8782b278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8782b278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8782b2780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8782b278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8782b2780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8782b278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8782b2780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8782b2780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8782b278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8782b278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782b278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8782b278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782b278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782b278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8782b278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8782b278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782b2780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8782b278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8Z67HEQuDpU" TargetMode="External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21450" y="871525"/>
            <a:ext cx="8312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Anomaly Detection in Molecular Communications With Applications to Health Monitoring Networks</a:t>
            </a:r>
            <a:endParaRPr sz="3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21450" y="3048052"/>
            <a:ext cx="81231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Group Members: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Kesha Bagadia (AU1841011)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Manal Shah (AU1841026)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Yashvi Gandhi (AU1841033)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Yashvi Pipaliya (AU1841092)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0" y="76200"/>
            <a:ext cx="9144000" cy="4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Innovation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01" y="510900"/>
            <a:ext cx="7379449" cy="463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50" y="-5025"/>
            <a:ext cx="91440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Results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99" y="475575"/>
            <a:ext cx="3983402" cy="466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" y="622159"/>
            <a:ext cx="5066250" cy="406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4077750" y="71175"/>
            <a:ext cx="988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Video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omaly detection in molecular communications with applications to health monitoring networks" id="128" name="Google Shape;128;p24" title="WC BT_S12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25" y="551775"/>
            <a:ext cx="6122309" cy="4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0"/>
            <a:ext cx="914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Project Kick off meeting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5" y="518550"/>
            <a:ext cx="8831427" cy="46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681900" y="113875"/>
            <a:ext cx="79209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Selection Process for Base Article</a:t>
            </a:r>
            <a:endParaRPr sz="25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278"/>
            <a:ext cx="9143999" cy="447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976" l="0" r="0" t="8182"/>
          <a:stretch/>
        </p:blipFill>
        <p:spPr>
          <a:xfrm>
            <a:off x="1057575" y="0"/>
            <a:ext cx="70288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50"/>
            <a:ext cx="9143999" cy="506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50" y="0"/>
            <a:ext cx="45875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39300" y="546475"/>
            <a:ext cx="2057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Analysis of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Base article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60350" y="1457275"/>
            <a:ext cx="1079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Part 1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125" y="0"/>
            <a:ext cx="42731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78600" y="535775"/>
            <a:ext cx="2057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Analysis of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Base article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699650" y="1446575"/>
            <a:ext cx="1079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Part 2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200" y="0"/>
            <a:ext cx="486332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67875" y="546475"/>
            <a:ext cx="2057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Analysis of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Base article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757025" y="1457275"/>
            <a:ext cx="1079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Part 3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775"/>
            <a:ext cx="9144000" cy="41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946800" y="0"/>
            <a:ext cx="2739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Problem Statement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